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67" r:id="rId5"/>
    <p:sldId id="260" r:id="rId6"/>
    <p:sldId id="259" r:id="rId7"/>
    <p:sldId id="268" r:id="rId8"/>
    <p:sldId id="266" r:id="rId9"/>
    <p:sldId id="262" r:id="rId10"/>
    <p:sldId id="272" r:id="rId11"/>
    <p:sldId id="261" r:id="rId12"/>
    <p:sldId id="275" r:id="rId13"/>
    <p:sldId id="274" r:id="rId1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293E-A1AB-4DD4-9B78-D12428D4BDF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01F95-9892-4E6E-B2E9-664EC3203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7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1F95-9892-4E6E-B2E9-664EC3203A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9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9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0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5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5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4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6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8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7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9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866B-2823-476A-A21F-C817D07B2342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2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farazvitie.inf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62" y="21742"/>
            <a:ext cx="9778677" cy="68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283" y="48021"/>
            <a:ext cx="11878147" cy="61247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«Если наука и религия не найдут точек соприкосновения, чтобы          объяснить феномен человека. То у человека нет </a:t>
            </a:r>
            <a:r>
              <a:rPr lang="ru-RU" sz="3200" dirty="0" smtClean="0"/>
              <a:t>будущего.»</a:t>
            </a: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2000" dirty="0" smtClean="0"/>
              <a:t>                                                                                                                   Бехтерева Наталья Петровна</a:t>
            </a:r>
          </a:p>
          <a:p>
            <a:r>
              <a:rPr lang="ru-RU" sz="2000" dirty="0" smtClean="0"/>
              <a:t>                                                            </a:t>
            </a:r>
            <a:r>
              <a:rPr lang="ru-RU" sz="2000" dirty="0" smtClean="0"/>
              <a:t>(</a:t>
            </a:r>
            <a:r>
              <a:rPr lang="ru-RU" sz="2000" dirty="0" smtClean="0"/>
              <a:t>нейрофизиолог, доктор медицинских наук «Институт мозга человека </a:t>
            </a:r>
            <a:r>
              <a:rPr lang="ru-RU" sz="2000" dirty="0" smtClean="0"/>
              <a:t>РАН»)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91228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943" y="51318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9651" y="1884784"/>
            <a:ext cx="115759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Философия Синтеза – это </a:t>
            </a:r>
            <a:r>
              <a:rPr lang="ru-RU" sz="3600" dirty="0" err="1" smtClean="0"/>
              <a:t>иновационная</a:t>
            </a:r>
            <a:r>
              <a:rPr lang="ru-RU" sz="3600" dirty="0" smtClean="0"/>
              <a:t> практическая                                                                         философия.                                                                    </a:t>
            </a:r>
          </a:p>
          <a:p>
            <a:endParaRPr lang="ru-RU" sz="3600" dirty="0"/>
          </a:p>
          <a:p>
            <a:r>
              <a:rPr lang="ru-RU" sz="3200" dirty="0" smtClean="0"/>
              <a:t>                      1. Развитие Человека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2. Философское обоснование этого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8439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-433" r="17828" b="433"/>
          <a:stretch/>
        </p:blipFill>
        <p:spPr>
          <a:xfrm>
            <a:off x="4000920" y="1602366"/>
            <a:ext cx="3497602" cy="3653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033" y="2399168"/>
            <a:ext cx="278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Где брать силы?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534354"/>
            <a:ext cx="3657322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000" dirty="0"/>
          </a:p>
          <a:p>
            <a:r>
              <a:rPr lang="ru-RU" sz="2000" dirty="0" smtClean="0"/>
              <a:t>Где брать стандарты и эталоны современного Человека?</a:t>
            </a:r>
          </a:p>
          <a:p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5426" y="5133280"/>
            <a:ext cx="81571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Каковы ментальные </a:t>
            </a:r>
            <a:r>
              <a:rPr lang="ru-RU" sz="2400" b="1" dirty="0" smtClean="0"/>
              <a:t>законы</a:t>
            </a:r>
            <a:r>
              <a:rPr lang="ru-RU" sz="2400" dirty="0" smtClean="0"/>
              <a:t> управления условиями жизни?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18899" y="1683945"/>
            <a:ext cx="31572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Моё предназначение?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618899" y="3567066"/>
            <a:ext cx="315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Как устроена душа?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618899" y="633743"/>
            <a:ext cx="2953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Как быть современным и</a:t>
            </a:r>
          </a:p>
          <a:p>
            <a:r>
              <a:rPr lang="ru-RU" sz="2000" dirty="0" smtClean="0"/>
              <a:t> интересным детям?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4032" y="724277"/>
            <a:ext cx="2476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Как все успеть?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0274" y="375491"/>
            <a:ext cx="363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Кто такой Человек?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717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4"/>
          <a:stretch/>
        </p:blipFill>
        <p:spPr>
          <a:xfrm>
            <a:off x="0" y="0"/>
            <a:ext cx="12204072" cy="751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620" y="461727"/>
            <a:ext cx="112625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Библиотека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  Клубные занятия для детей и взрослых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  Индивидуальные занятия (практики, тренинги</a:t>
            </a:r>
            <a:r>
              <a:rPr lang="ru-RU" sz="2800" smtClean="0"/>
              <a:t>, общение)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    Гражданские Синтезы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  Философские Чтения Синтеза</a:t>
            </a:r>
          </a:p>
          <a:p>
            <a:r>
              <a:rPr lang="en-US" dirty="0" smtClean="0"/>
              <a:t> </a:t>
            </a:r>
            <a:r>
              <a:rPr lang="ru-RU" dirty="0" smtClean="0"/>
              <a:t>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                                г. Чита, ул. Ленина, 93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                                     офис 421 (4 этаж)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                            8-964-465-77-20  Наталья</a:t>
            </a:r>
          </a:p>
          <a:p>
            <a:r>
              <a:rPr lang="ru-RU" sz="2000" dirty="0" smtClean="0"/>
              <a:t>                                                                                                                                           </a:t>
            </a:r>
            <a:r>
              <a:rPr lang="en-US" sz="2000" dirty="0" smtClean="0"/>
              <a:t> </a:t>
            </a:r>
            <a:r>
              <a:rPr lang="en-US" sz="2000" dirty="0">
                <a:hlinkClick r:id="rId4"/>
              </a:rPr>
              <a:t>www.farazvitie.info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3295">
            <a:off x="1000410" y="969171"/>
            <a:ext cx="443617" cy="448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1418">
            <a:off x="998874" y="1721622"/>
            <a:ext cx="437276" cy="441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41">
            <a:off x="943868" y="2639298"/>
            <a:ext cx="481435" cy="445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19335">
            <a:off x="953313" y="3469520"/>
            <a:ext cx="532667" cy="491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1133">
            <a:off x="1013538" y="4376165"/>
            <a:ext cx="514919" cy="5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_Синтез-33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67897" y="1343632"/>
            <a:ext cx="10164023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«Если 10 минут прошли, то уже безвозвратно. </a:t>
            </a:r>
            <a:endParaRPr lang="en-US" sz="2400" dirty="0" smtClean="0"/>
          </a:p>
          <a:p>
            <a:r>
              <a:rPr lang="ru-RU" sz="2400" dirty="0" smtClean="0"/>
              <a:t>Раздели свою жизнь на кусочки по 10 минут и не позволяй пропасть даже мгновению»</a:t>
            </a:r>
          </a:p>
          <a:p>
            <a:endParaRPr lang="ru-RU" sz="2400" dirty="0"/>
          </a:p>
          <a:p>
            <a:r>
              <a:rPr lang="ru-RU" sz="2400" dirty="0" smtClean="0"/>
              <a:t>                                </a:t>
            </a:r>
            <a:r>
              <a:rPr lang="en-US" sz="2400" dirty="0" smtClean="0"/>
              <a:t>     </a:t>
            </a:r>
            <a:r>
              <a:rPr lang="ru-RU" sz="2400" dirty="0" smtClean="0"/>
              <a:t>                       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Ричард </a:t>
            </a:r>
            <a:r>
              <a:rPr lang="ru-RU" sz="2400" dirty="0" err="1" smtClean="0"/>
              <a:t>Брэнсон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1600" dirty="0" smtClean="0"/>
              <a:t>(</a:t>
            </a:r>
            <a:r>
              <a:rPr lang="ru-RU" sz="1600" dirty="0"/>
              <a:t>Ч</a:t>
            </a:r>
            <a:r>
              <a:rPr lang="ru-RU" sz="1600" dirty="0" smtClean="0"/>
              <a:t>еловек, основавший </a:t>
            </a:r>
            <a:r>
              <a:rPr lang="en-US" sz="1600" dirty="0" smtClean="0"/>
              <a:t>IKEA)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448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796" y="1366897"/>
            <a:ext cx="110158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АВТОНОМНАЯ НЕКОМЕРЧЕСКАЯ ОРГАНИЗАЦИЯ</a:t>
            </a:r>
          </a:p>
          <a:p>
            <a:endParaRPr lang="ru-RU" sz="3200" dirty="0"/>
          </a:p>
          <a:p>
            <a:r>
              <a:rPr lang="ru-RU" sz="3200" dirty="0" smtClean="0"/>
              <a:t>              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</a:t>
            </a:r>
            <a:r>
              <a:rPr lang="ru-RU" sz="3600" dirty="0" smtClean="0"/>
              <a:t>« МЕТАГАЛАКТИЧЕСКИЙ ЦЕНТР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                    РАЗВИТИЯ ЧЕЛОВЕКА 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6103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3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07" y="5151422"/>
            <a:ext cx="1176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Метагалактика - запредельный космос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39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776" y="2505670"/>
            <a:ext cx="9890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sz="3600" dirty="0" smtClean="0"/>
          </a:p>
          <a:p>
            <a:r>
              <a:rPr lang="ru-RU" sz="3600" dirty="0" smtClean="0"/>
              <a:t>«Необходимость космической точки зрения»</a:t>
            </a:r>
          </a:p>
          <a:p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              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             К. Э. Циолковский , 1934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559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6004" y="2190939"/>
            <a:ext cx="10985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«Римский клуб» </a:t>
            </a:r>
            <a:r>
              <a:rPr lang="ru-RU" sz="2400" dirty="0" smtClean="0"/>
              <a:t>- международная общественная организация, в которую входят представители мировой финансовой, политической , научной, культурной элиты .Основан в 1968г.</a:t>
            </a:r>
          </a:p>
          <a:p>
            <a:endParaRPr lang="ru-RU" sz="2400" dirty="0"/>
          </a:p>
          <a:p>
            <a:r>
              <a:rPr lang="ru-RU" sz="3200" dirty="0" smtClean="0"/>
              <a:t>Доклад : «Старый мир обречен. Новый мир неизбежен»</a:t>
            </a:r>
          </a:p>
        </p:txBody>
      </p:sp>
    </p:spTree>
    <p:extLst>
      <p:ext uri="{BB962C8B-B14F-4D97-AF65-F5344CB8AC3E}">
        <p14:creationId xmlns:p14="http://schemas.microsoft.com/office/powerpoint/2010/main" val="252031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7848"/>
          <a:stretch/>
        </p:blipFill>
        <p:spPr>
          <a:xfrm>
            <a:off x="5602587" y="0"/>
            <a:ext cx="65894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73152"/>
            <a:ext cx="5893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Наши дети – будущее планеты.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-Новые скорости </a:t>
            </a:r>
            <a:endParaRPr lang="ru-RU" sz="2400" dirty="0" smtClean="0"/>
          </a:p>
          <a:p>
            <a:r>
              <a:rPr lang="ru-RU" sz="3200" dirty="0" smtClean="0"/>
              <a:t>-</a:t>
            </a:r>
            <a:r>
              <a:rPr lang="ru-RU" sz="3200" dirty="0" err="1" smtClean="0"/>
              <a:t>Двуполушарность</a:t>
            </a:r>
            <a:r>
              <a:rPr lang="ru-RU" sz="3200" dirty="0" smtClean="0"/>
              <a:t> мышления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510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223" y="959667"/>
            <a:ext cx="49069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Многочастный Человек</a:t>
            </a:r>
          </a:p>
          <a:p>
            <a:endParaRPr lang="ru-RU" sz="3200" dirty="0" smtClean="0"/>
          </a:p>
          <a:p>
            <a:r>
              <a:rPr lang="ru-RU" sz="3200" dirty="0" smtClean="0"/>
              <a:t>Интеллект</a:t>
            </a:r>
          </a:p>
          <a:p>
            <a:r>
              <a:rPr lang="ru-RU" sz="3200" dirty="0" smtClean="0"/>
              <a:t>Сообразительность</a:t>
            </a:r>
          </a:p>
          <a:p>
            <a:r>
              <a:rPr lang="ru-RU" sz="3200" dirty="0" smtClean="0"/>
              <a:t>Сознание</a:t>
            </a:r>
          </a:p>
          <a:p>
            <a:r>
              <a:rPr lang="ru-RU" sz="3200" dirty="0" smtClean="0"/>
              <a:t>Интуиция</a:t>
            </a:r>
          </a:p>
          <a:p>
            <a:r>
              <a:rPr lang="ru-RU" sz="3200" dirty="0" smtClean="0"/>
              <a:t>Сердце</a:t>
            </a:r>
          </a:p>
          <a:p>
            <a:r>
              <a:rPr lang="ru-RU" sz="3200" dirty="0" smtClean="0"/>
              <a:t>Разум</a:t>
            </a:r>
          </a:p>
          <a:p>
            <a:r>
              <a:rPr lang="ru-RU" sz="3200" dirty="0" smtClean="0"/>
              <a:t>Душа</a:t>
            </a:r>
          </a:p>
          <a:p>
            <a:r>
              <a:rPr lang="ru-RU" sz="3200" dirty="0"/>
              <a:t>Ф</a:t>
            </a:r>
            <a:r>
              <a:rPr lang="ru-RU" sz="3200" dirty="0" smtClean="0"/>
              <a:t>изическое тело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2939" y="2172832"/>
            <a:ext cx="35558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Счастье</a:t>
            </a:r>
            <a:r>
              <a:rPr lang="ru-RU" sz="3200" dirty="0" smtClean="0"/>
              <a:t> синтез частей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168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" b="-1"/>
          <a:stretch/>
        </p:blipFill>
        <p:spPr>
          <a:xfrm>
            <a:off x="1304925" y="2370432"/>
            <a:ext cx="9582150" cy="4487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689" y="362139"/>
            <a:ext cx="97958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24 Международный Конгресс Философов</a:t>
            </a:r>
          </a:p>
          <a:p>
            <a:endParaRPr lang="ru-RU" sz="3200" dirty="0"/>
          </a:p>
          <a:p>
            <a:r>
              <a:rPr lang="ru-RU" sz="3200" dirty="0" smtClean="0"/>
              <a:t>                              «Учиться Быть Человеком»</a:t>
            </a:r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835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297</Words>
  <Application>Microsoft Office PowerPoint</Application>
  <PresentationFormat>Широкоэкранный</PresentationFormat>
  <Paragraphs>103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</dc:creator>
  <cp:lastModifiedBy>SP</cp:lastModifiedBy>
  <cp:revision>48</cp:revision>
  <dcterms:created xsi:type="dcterms:W3CDTF">2018-09-17T15:54:24Z</dcterms:created>
  <dcterms:modified xsi:type="dcterms:W3CDTF">2018-09-20T07:51:40Z</dcterms:modified>
</cp:coreProperties>
</file>